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7" r:id="rId2"/>
  </p:sldMasterIdLst>
  <p:notesMasterIdLst>
    <p:notesMasterId r:id="rId5"/>
  </p:notesMasterIdLst>
  <p:sldIdLst>
    <p:sldId id="329" r:id="rId3"/>
    <p:sldId id="409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81E"/>
    <a:srgbClr val="1ED88D"/>
    <a:srgbClr val="43D81E"/>
    <a:srgbClr val="245945"/>
    <a:srgbClr val="352459"/>
    <a:srgbClr val="1ED8B3"/>
    <a:srgbClr val="592438"/>
    <a:srgbClr val="385924"/>
    <a:srgbClr val="243859"/>
    <a:srgbClr val="D81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86420"/>
  </p:normalViewPr>
  <p:slideViewPr>
    <p:cSldViewPr snapToGrid="0" snapToObjects="1">
      <p:cViewPr varScale="1">
        <p:scale>
          <a:sx n="74" d="100"/>
          <a:sy n="74" d="100"/>
        </p:scale>
        <p:origin x="224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Hurme Geometric Sans 1" panose="020B050002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Hurme Geometric Sans 1" panose="020B0500020000000000" pitchFamily="34" charset="77"/>
              </a:defRPr>
            </a:lvl1pPr>
          </a:lstStyle>
          <a:p>
            <a:fld id="{C1A731E7-DF56-6B42-B3D8-D3B69008835C}" type="datetimeFigureOut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Hurme Geometric Sans 1" panose="020B050002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Hurme Geometric Sans 1" panose="020B0500020000000000" pitchFamily="34" charset="77"/>
              </a:defRPr>
            </a:lvl1pPr>
          </a:lstStyle>
          <a:p>
            <a:fld id="{5C07B5B1-464D-274D-A021-E25C7FD1E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3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Hurme Geometric Sans 1" panose="020B0500020000000000" pitchFamily="34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Hurme Geometric Sans 1" panose="020B0500020000000000" pitchFamily="34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Hurme Geometric Sans 1" panose="020B0500020000000000" pitchFamily="34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Hurme Geometric Sans 1" panose="020B0500020000000000" pitchFamily="34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Hurme Geometric Sans 1" panose="020B0500020000000000" pitchFamily="34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1835-5A44-D24A-BDA3-31083F0B1F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39923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6E54-A083-5649-AAFC-80E76B56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2140373"/>
            <a:ext cx="6339923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1458646B-7276-5543-A342-C2446EF1E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0086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rds with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1835-5A44-D24A-BDA3-31083F0B1F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39923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6E54-A083-5649-AAFC-80E76B56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3061545"/>
            <a:ext cx="1939100" cy="456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F3AED9-7F3D-D942-A4E6-DF0FBC8547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57586" y="3061544"/>
            <a:ext cx="1939100" cy="45652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4EDC4D-A3AA-974E-90B4-79E8EA31819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57998" y="3061542"/>
            <a:ext cx="1939100" cy="4565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CDD5994-1272-9C46-9856-50C402EFE45D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60903" y="2140373"/>
            <a:ext cx="1935372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57E0BCA6-F33E-074D-BD19-DB1C30FE8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8794031-0F22-AB47-BE02-BB6FFB6512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457587" y="2140373"/>
            <a:ext cx="1935372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F01119A-392A-F745-B845-1AA03F1FCE3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654271" y="2140373"/>
            <a:ext cx="1935372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16831372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Third Two-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1835-5A44-D24A-BDA3-31083F0B1F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39923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6E54-A083-5649-AAFC-80E76B56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2140373"/>
            <a:ext cx="19391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F3AED9-7F3D-D942-A4E6-DF0FBC8547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61724" y="2140373"/>
            <a:ext cx="4135374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F08C3160-4418-1246-A9A7-B695EB909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056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Third Two-Third with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1835-5A44-D24A-BDA3-31083F0B1F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39923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6E54-A083-5649-AAFC-80E76B56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3061544"/>
            <a:ext cx="1939100" cy="45652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F3AED9-7F3D-D942-A4E6-DF0FBC8547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61724" y="3061544"/>
            <a:ext cx="4135374" cy="45652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F08C3160-4418-1246-A9A7-B695EB909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A1106C6-8E71-CB4C-B2F0-4B808A37D137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60903" y="2140373"/>
            <a:ext cx="1935372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E3593A1-E5F8-E34B-8B7A-60984A0C01D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459450" y="2155855"/>
            <a:ext cx="4135374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288877675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186D-5BC3-425C-87CE-72E5F9BEF76B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4EC1-291A-43D3-90B8-EB8AD2A78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th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1835-5A44-D24A-BDA3-31083F0B1F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39923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6E54-A083-5649-AAFC-80E76B56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3061544"/>
            <a:ext cx="6339923" cy="45652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1458646B-7276-5543-A342-C2446EF1E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9DE5D7-8E4B-5246-A8CF-3FABBCCF8DFD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60903" y="2140373"/>
            <a:ext cx="6339922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22130432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8580-67A7-1241-A092-ABF87F757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43650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E118-3644-4041-9DAC-EC6C45EC8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175" y="2140373"/>
            <a:ext cx="3040380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0981B9-E71B-D34B-B155-134EBC9D10A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560446" y="2140373"/>
            <a:ext cx="304038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3915B256-1C8F-E74D-9906-32196CCF8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790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es with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8580-67A7-1241-A092-ABF87F757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43650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E118-3644-4041-9DAC-EC6C45EC8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175" y="3061544"/>
            <a:ext cx="3040380" cy="45652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0981B9-E71B-D34B-B155-134EBC9D10A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560446" y="3061544"/>
            <a:ext cx="3040380" cy="45652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3915B256-1C8F-E74D-9906-32196CCF8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BF91A92-9A04-9447-ABBC-F2A53694ACC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60903" y="2140373"/>
            <a:ext cx="3036652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68BCF2E-DFD4-B346-A369-49748098B63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560445" y="2140373"/>
            <a:ext cx="3036652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296500734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t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8580-67A7-1241-A092-ABF87F757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43650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E118-3644-4041-9DAC-EC6C45EC8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175" y="2140373"/>
            <a:ext cx="1388745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212D7E-7294-9D4E-B412-A682E83373C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908808" y="2140373"/>
            <a:ext cx="1388746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952E9B-737F-7346-B668-10D9572D847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212080" y="2140373"/>
            <a:ext cx="1388746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16F3C3E-7AF6-AF45-8EC6-4CD634F8BC5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560442" y="2140373"/>
            <a:ext cx="1388746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541245FB-D45F-674B-BBAB-DD3A3720A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5144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t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8580-67A7-1241-A092-ABF87F757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43650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E118-3644-4041-9DAC-EC6C45EC8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175" y="3061542"/>
            <a:ext cx="1388745" cy="4565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212D7E-7294-9D4E-B412-A682E83373C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908808" y="3061542"/>
            <a:ext cx="1388746" cy="4565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952E9B-737F-7346-B668-10D9572D847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212080" y="3061542"/>
            <a:ext cx="1388746" cy="4565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16F3C3E-7AF6-AF45-8EC6-4CD634F8BC5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560442" y="3061542"/>
            <a:ext cx="1388746" cy="4565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541245FB-D45F-674B-BBAB-DD3A3720A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382DD9B-6A00-3443-AF77-C09B76E7160A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60903" y="2140373"/>
            <a:ext cx="3036651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2D101A0-F1AB-5147-9A80-67DB7583446F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560443" y="2140373"/>
            <a:ext cx="3132665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282079546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0FD524-65D7-A143-AD7A-9799AF3DC05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57175" y="2140373"/>
            <a:ext cx="4135374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61835-5A44-D24A-BDA3-31083F0B1F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4135374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1458646B-7276-5543-A342-C2446EF1E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735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Thirds with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1835-5A44-D24A-BDA3-31083F0B1F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4131646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1458646B-7276-5543-A342-C2446EF1E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0FD524-65D7-A143-AD7A-9799AF3DC05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57175" y="3061544"/>
            <a:ext cx="4135374" cy="45652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17F3A97-5573-7845-881F-DB05E310DBDD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60903" y="2140373"/>
            <a:ext cx="4131646" cy="609600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D81E43"/>
                </a:solidFill>
                <a:latin typeface="HurmeGeometricSans2 Black" panose="020B0A00020000000000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151374007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1835-5A44-D24A-BDA3-31083F0B1F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175" y="609601"/>
            <a:ext cx="6339923" cy="1219200"/>
          </a:xfrm>
        </p:spPr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6E54-A083-5649-AAFC-80E76B56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2140373"/>
            <a:ext cx="19391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F3AED9-7F3D-D942-A4E6-DF0FBC8547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57586" y="2140373"/>
            <a:ext cx="19391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4EDC4D-A3AA-974E-90B4-79E8EA31819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57998" y="2140373"/>
            <a:ext cx="19391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7B4E51BA-DCC8-D449-9877-8342818F3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728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8A57A-54DE-E642-AB7D-50CB2D65F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09600"/>
            <a:ext cx="6339923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HEADER / SUBHEADER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28CB8-B782-5D41-94F4-1D3560F0B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175" y="2224617"/>
            <a:ext cx="6339923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0B39B0-0C15-9442-A53E-3DD212AC1D44}"/>
              </a:ext>
            </a:extLst>
          </p:cNvPr>
          <p:cNvSpPr/>
          <p:nvPr userDrawn="1"/>
        </p:nvSpPr>
        <p:spPr>
          <a:xfrm>
            <a:off x="0" y="8229600"/>
            <a:ext cx="6858000" cy="914400"/>
          </a:xfrm>
          <a:prstGeom prst="rect">
            <a:avLst/>
          </a:prstGeom>
          <a:solidFill>
            <a:srgbClr val="D81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urme Geometric Sans 1" panose="020B0500020000000000" pitchFamily="34" charset="77"/>
            </a:endParaRP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45F716FB-7276-1C42-A11F-63E81DDBF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443384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0C1C7E-C3F4-4942-A4C2-504007C87FD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61640" y="8486736"/>
            <a:ext cx="5563596" cy="40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4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59" r:id="rId2"/>
    <p:sldLayoutId id="2147483652" r:id="rId3"/>
    <p:sldLayoutId id="2147483685" r:id="rId4"/>
    <p:sldLayoutId id="2147483665" r:id="rId5"/>
    <p:sldLayoutId id="2147483683" r:id="rId6"/>
    <p:sldLayoutId id="2147483687" r:id="rId7"/>
    <p:sldLayoutId id="2147483681" r:id="rId8"/>
    <p:sldLayoutId id="2147483663" r:id="rId9"/>
    <p:sldLayoutId id="2147483664" r:id="rId10"/>
    <p:sldLayoutId id="2147483662" r:id="rId11"/>
    <p:sldLayoutId id="2147483682" r:id="rId12"/>
    <p:sldLayoutId id="2147483696" r:id="rId13"/>
  </p:sldLayoutIdLst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6400" b="1" i="0" kern="1200">
          <a:solidFill>
            <a:srgbClr val="273656"/>
          </a:solidFill>
          <a:latin typeface="HurmeGeometricSans2 Black" panose="020B0A00020000000000" pitchFamily="34" charset="0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None/>
        <a:defRPr sz="3733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1pPr>
      <a:lvl2pPr marL="609585" indent="0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2pPr>
      <a:lvl3pPr marL="1219170" indent="0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None/>
        <a:defRPr sz="2667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3pPr>
      <a:lvl4pPr marL="1828754" indent="0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4pPr>
      <a:lvl5pPr marL="2438339" indent="0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8A57A-54DE-E642-AB7D-50CB2D65F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09600"/>
            <a:ext cx="6339923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28CB8-B782-5D41-94F4-1D3560F0B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175" y="1828801"/>
            <a:ext cx="6339923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0B39B0-0C15-9442-A53E-3DD212AC1D44}"/>
              </a:ext>
            </a:extLst>
          </p:cNvPr>
          <p:cNvSpPr/>
          <p:nvPr userDrawn="1"/>
        </p:nvSpPr>
        <p:spPr>
          <a:xfrm>
            <a:off x="1815152" y="8459162"/>
            <a:ext cx="5075274" cy="254933"/>
          </a:xfrm>
          <a:prstGeom prst="rect">
            <a:avLst/>
          </a:prstGeom>
          <a:solidFill>
            <a:srgbClr val="D81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urme Geometric Sans 1" panose="020B0500020000000000" pitchFamily="34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7DE27A-94C5-394F-B070-FEE2F4293494}"/>
              </a:ext>
            </a:extLst>
          </p:cNvPr>
          <p:cNvSpPr/>
          <p:nvPr userDrawn="1"/>
        </p:nvSpPr>
        <p:spPr>
          <a:xfrm>
            <a:off x="-1864" y="8117712"/>
            <a:ext cx="1154268" cy="833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urme Geometric Sans 1" panose="020B0500020000000000" pitchFamily="34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F645CA-D297-3548-B563-1BA768D761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65" y="8271977"/>
            <a:ext cx="1444018" cy="518964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E1D81E-5146-F94B-9ACA-97F0A1473129}"/>
              </a:ext>
            </a:extLst>
          </p:cNvPr>
          <p:cNvSpPr>
            <a:spLocks/>
          </p:cNvSpPr>
          <p:nvPr userDrawn="1"/>
        </p:nvSpPr>
        <p:spPr>
          <a:xfrm>
            <a:off x="6384168" y="8229600"/>
            <a:ext cx="257175" cy="609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Hurme Geometric Sans 1" panose="020B0500020000000000" pitchFamily="34" charset="77"/>
            </a:endParaRP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45F716FB-7276-1C42-A11F-63E81DDBF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4168" y="8304108"/>
            <a:ext cx="2571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rgbClr val="243859"/>
                </a:solidFill>
                <a:latin typeface="Hurme Geometric Sans 1" panose="020B0500020000000000" pitchFamily="34" charset="77"/>
              </a:defRPr>
            </a:lvl1pPr>
          </a:lstStyle>
          <a:p>
            <a:fld id="{69B7A3FB-3C99-1B49-9B35-EFE07A774F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04562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6400" b="1" i="0" kern="1200">
          <a:solidFill>
            <a:srgbClr val="243859"/>
          </a:solidFill>
          <a:latin typeface="HurmeGeometricSans2 Black" panose="020B0A00020000000000" pitchFamily="34" charset="0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None/>
        <a:defRPr sz="3733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1pPr>
      <a:lvl2pPr marL="609585" indent="0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2pPr>
      <a:lvl3pPr marL="1219170" indent="0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None/>
        <a:defRPr sz="2667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3pPr>
      <a:lvl4pPr marL="1828754" indent="0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4pPr>
      <a:lvl5pPr marL="2438339" indent="0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HurmeGeometricSans2 Regular" panose="020B0500020000000000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8229600"/>
          </a:xfrm>
          <a:prstGeom prst="rect">
            <a:avLst/>
          </a:prstGeom>
          <a:solidFill>
            <a:srgbClr val="2736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CC8560-544E-1144-901F-3278E7639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415" y="2255144"/>
            <a:ext cx="3216000" cy="12192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323941"/>
            <a:ext cx="6858000" cy="17380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>
                <a:solidFill>
                  <a:srgbClr val="273656"/>
                </a:solidFill>
                <a:latin typeface="Hurme Geometric Sans 1" panose="020B0500020000000000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933" dirty="0" smtClean="0">
                <a:ln w="0"/>
                <a:solidFill>
                  <a:schemeClr val="bg1"/>
                </a:solidFill>
                <a:latin typeface="HurmeGeometricSans2 Bold" panose="020B0800020000000000" pitchFamily="34" charset="0"/>
              </a:rPr>
              <a:t>USYS</a:t>
            </a:r>
          </a:p>
          <a:p>
            <a:pPr algn="ctr"/>
            <a:r>
              <a:rPr lang="en-US" sz="6933" dirty="0" smtClean="0">
                <a:ln w="0"/>
                <a:solidFill>
                  <a:schemeClr val="bg1"/>
                </a:solidFill>
                <a:latin typeface="HurmeGeometricSans2 Bold" panose="020B0800020000000000" pitchFamily="34" charset="0"/>
              </a:rPr>
              <a:t>COVID TIP SHEET</a:t>
            </a:r>
            <a:endParaRPr lang="en-US" sz="6933" dirty="0">
              <a:ln w="0"/>
              <a:solidFill>
                <a:schemeClr val="bg1"/>
              </a:solidFill>
              <a:latin typeface="HurmeGeometricSans2 Bold" panose="020B0800020000000000" pitchFamily="34" charset="0"/>
            </a:endParaRPr>
          </a:p>
          <a:p>
            <a:pPr algn="ctr"/>
            <a:r>
              <a:rPr lang="en-US" sz="3733" dirty="0" smtClean="0">
                <a:ln w="0"/>
                <a:solidFill>
                  <a:schemeClr val="bg1"/>
                </a:solidFill>
                <a:latin typeface="HurmeGeometricSans2 Bold" panose="020B0800020000000000" pitchFamily="34" charset="0"/>
              </a:rPr>
              <a:t>POSITIVE IDENTIFICATION GUIDE</a:t>
            </a:r>
          </a:p>
          <a:p>
            <a:pPr algn="ctr"/>
            <a:r>
              <a:rPr lang="en-US" sz="3733" dirty="0" smtClean="0">
                <a:ln w="0"/>
                <a:solidFill>
                  <a:schemeClr val="bg1"/>
                </a:solidFill>
                <a:latin typeface="HurmeGeometricSans2 Bold" panose="020B0800020000000000" pitchFamily="34" charset="0"/>
              </a:rPr>
              <a:t>July, 2020</a:t>
            </a:r>
            <a:endParaRPr lang="en-US" sz="3733" dirty="0">
              <a:ln w="0"/>
              <a:solidFill>
                <a:schemeClr val="bg1"/>
              </a:solidFill>
              <a:latin typeface="HurmeGeometricSans2 Bold" panose="020B080002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8229600"/>
          </a:xfrm>
          <a:prstGeom prst="rect">
            <a:avLst/>
          </a:prstGeom>
          <a:solidFill>
            <a:srgbClr val="2736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2844" y="243776"/>
            <a:ext cx="6355773" cy="788884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>
                <a:solidFill>
                  <a:srgbClr val="273656"/>
                </a:solidFill>
                <a:latin typeface="Hurme Geometric Sans 1" panose="020B0500020000000000" pitchFamily="34" charset="77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endParaRPr lang="en-US" sz="1600" b="0" smtClean="0">
              <a:ln w="0"/>
              <a:solidFill>
                <a:schemeClr val="bg1"/>
              </a:solidFill>
              <a:latin typeface="HurmeGeometricSans2 SemiBold" panose="020B0700020000000000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b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When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a member is showing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symptoms,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or thinks they may have contracted the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virus, their Club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should direct that person to be tested and follow up with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their local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or s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tate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health department.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Players with symptoms or having been exposed to anyone with the virus should not participate in team activities until they receive a negative test result.</a:t>
            </a:r>
            <a:endParaRPr lang="en-US" sz="1600" b="0" dirty="0" smtClean="0">
              <a:ln w="0"/>
              <a:solidFill>
                <a:schemeClr val="bg1"/>
              </a:solidFill>
              <a:latin typeface="HurmeGeometricSans2 SemiBold" panose="020B0700020000000000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1600" b="0" dirty="0">
              <a:ln w="0"/>
              <a:solidFill>
                <a:schemeClr val="bg1"/>
              </a:solidFill>
              <a:latin typeface="HurmeGeometricSans2 SemiBold" panose="020B0700020000000000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Any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player that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tests positive,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or has been in contact with a person that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tests positive,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should be removed from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training. That player,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and all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those that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have been in contact with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them should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self-quarantine. according to CDC and local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health guidelines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en-US" sz="1600" b="0" dirty="0">
              <a:ln w="0"/>
              <a:solidFill>
                <a:schemeClr val="bg1"/>
              </a:solidFill>
              <a:latin typeface="HurmeGeometricSans2 SemiBold" panose="020B0700020000000000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When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a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member has tested positive and the case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is confirmed by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local health officials,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all members of the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Club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and their families should be notified that a member of the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Club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has tested positive. </a:t>
            </a:r>
          </a:p>
          <a:p>
            <a:pPr algn="just">
              <a:lnSpc>
                <a:spcPct val="120000"/>
              </a:lnSpc>
            </a:pPr>
            <a:endParaRPr lang="en-US" sz="1600" b="0" dirty="0">
              <a:ln w="0"/>
              <a:solidFill>
                <a:schemeClr val="bg1"/>
              </a:solidFill>
              <a:latin typeface="HurmeGeometricSans2 SemiBold" panose="020B0700020000000000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The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Club should not identify the individual,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but rather leave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that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communication to local health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officials.</a:t>
            </a:r>
          </a:p>
          <a:p>
            <a:pPr algn="just">
              <a:lnSpc>
                <a:spcPct val="120000"/>
              </a:lnSpc>
            </a:pPr>
            <a:endParaRPr lang="en-US" sz="1600" b="0" dirty="0">
              <a:ln w="0"/>
              <a:solidFill>
                <a:schemeClr val="bg1"/>
              </a:solidFill>
              <a:latin typeface="HurmeGeometricSans2 SemiBold" panose="020B0700020000000000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All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members should follow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their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local or state guidelines for contract tracing and quarantine requirements. </a:t>
            </a:r>
          </a:p>
          <a:p>
            <a:pPr algn="just">
              <a:lnSpc>
                <a:spcPct val="120000"/>
              </a:lnSpc>
            </a:pPr>
            <a:endParaRPr lang="en-US" sz="1600" b="0" dirty="0">
              <a:ln w="0"/>
              <a:solidFill>
                <a:schemeClr val="bg1"/>
              </a:solidFill>
              <a:latin typeface="HurmeGeometricSans2 SemiBold" panose="020B0700020000000000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Clubs,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in cooperation with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their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local health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department,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should clean and sanitize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their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entire facility.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 Clubs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should work with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local health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officials to determine when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their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facility </a:t>
            </a:r>
            <a:r>
              <a:rPr lang="en-US" sz="1600" b="0" dirty="0" smtClean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can </a:t>
            </a:r>
            <a:r>
              <a:rPr lang="en-US" sz="1600" b="0" dirty="0">
                <a:ln w="0"/>
                <a:solidFill>
                  <a:schemeClr val="bg1"/>
                </a:solidFill>
                <a:latin typeface="HurmeGeometricSans2 SemiBold" panose="020B0700020000000000" pitchFamily="34" charset="0"/>
              </a:rPr>
              <a:t>be reopened.</a:t>
            </a:r>
          </a:p>
        </p:txBody>
      </p:sp>
    </p:spTree>
    <p:extLst>
      <p:ext uri="{BB962C8B-B14F-4D97-AF65-F5344CB8AC3E}">
        <p14:creationId xmlns:p14="http://schemas.microsoft.com/office/powerpoint/2010/main" val="39075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1E43"/>
      </a:accent1>
      <a:accent2>
        <a:srgbClr val="243859"/>
      </a:accent2>
      <a:accent3>
        <a:srgbClr val="A5A5A5"/>
      </a:accent3>
      <a:accent4>
        <a:srgbClr val="24388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HurmeGeometricSans2 Black"/>
        <a:ea typeface=""/>
        <a:cs typeface=""/>
      </a:majorFont>
      <a:minorFont>
        <a:latin typeface="HurmeGeometricSans2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YS_PowerpointTemplate" id="{9B2ED678-6C93-D245-B0C4-B5D98A9871C2}" vid="{7F22947B-32FE-EA42-A135-2F0A60DAA7E5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1E43"/>
      </a:accent1>
      <a:accent2>
        <a:srgbClr val="243859"/>
      </a:accent2>
      <a:accent3>
        <a:srgbClr val="A5A5A5"/>
      </a:accent3>
      <a:accent4>
        <a:srgbClr val="24388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5282</TotalTime>
  <Words>225</Words>
  <Application>Microsoft Office PowerPoint</Application>
  <PresentationFormat>Letter Paper (8.5x11 in)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Hurme Geometric Sans 1</vt:lpstr>
      <vt:lpstr>HurmeGeometricSans2 Black</vt:lpstr>
      <vt:lpstr>HurmeGeometricSans2 Bold</vt:lpstr>
      <vt:lpstr>HurmeGeometricSans2 Regular</vt:lpstr>
      <vt:lpstr>HurmeGeometricSans2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 Kruse</dc:creator>
  <cp:lastModifiedBy>Skip Gilbert</cp:lastModifiedBy>
  <cp:revision>257</cp:revision>
  <dcterms:created xsi:type="dcterms:W3CDTF">2019-08-14T23:54:18Z</dcterms:created>
  <dcterms:modified xsi:type="dcterms:W3CDTF">2020-07-15T16:47:45Z</dcterms:modified>
</cp:coreProperties>
</file>